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76" r:id="rId2"/>
    <p:sldId id="282" r:id="rId3"/>
    <p:sldId id="283" r:id="rId4"/>
    <p:sldId id="286" r:id="rId5"/>
    <p:sldId id="287" r:id="rId6"/>
    <p:sldId id="288" r:id="rId7"/>
    <p:sldId id="289" r:id="rId8"/>
    <p:sldId id="272" r:id="rId9"/>
    <p:sldId id="25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5EB"/>
    <a:srgbClr val="026E81"/>
    <a:srgbClr val="F4EEDC"/>
    <a:srgbClr val="181F26"/>
    <a:srgbClr val="F2EBD6"/>
    <a:srgbClr val="EADEBC"/>
    <a:srgbClr val="0099DD"/>
    <a:srgbClr val="01ABBD"/>
    <a:srgbClr val="00ABBD"/>
    <a:srgbClr val="456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6685A-B9D7-4F04-B165-7B798B539A3E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DA666-A9EB-4DC8-A844-D52BC493AA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87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DA666-A9EB-4DC8-A844-D52BC493AA9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12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5417-14BD-4888-9A43-1942CC4CF10D}" type="datetime1">
              <a:rPr lang="ru-RU" smtClean="0"/>
              <a:t>11.12.2022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28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BBBB6-5F05-4B97-97C1-157D7E0DADBE}" type="datetime1">
              <a:rPr lang="ru-RU" smtClean="0"/>
              <a:t>11.12.2022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93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894A-270E-4CA6-AA48-C0D70B7147A3}" type="datetime1">
              <a:rPr lang="ru-RU" smtClean="0"/>
              <a:t>11.12.2022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76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8591-1549-4B69-BAE2-C4C2D3BD948C}" type="datetime1">
              <a:rPr lang="ru-RU" smtClean="0"/>
              <a:t>11.12.2022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41F10D4-A8CB-4FE3-84A6-4C8F6CB6E2D0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10526392" y="6386739"/>
            <a:ext cx="827408" cy="334736"/>
            <a:chOff x="9663699" y="6386739"/>
            <a:chExt cx="827408" cy="334736"/>
          </a:xfrm>
          <a:noFill/>
        </p:grpSpPr>
        <p:sp>
          <p:nvSpPr>
            <p:cNvPr id="8" name="Прямоугольник 7"/>
            <p:cNvSpPr/>
            <p:nvPr userDrawn="1"/>
          </p:nvSpPr>
          <p:spPr>
            <a:xfrm>
              <a:off x="9968593" y="6386739"/>
              <a:ext cx="522514" cy="326571"/>
            </a:xfrm>
            <a:prstGeom prst="rect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бедренный треугольник 8"/>
            <p:cNvSpPr/>
            <p:nvPr userDrawn="1"/>
          </p:nvSpPr>
          <p:spPr>
            <a:xfrm rot="5400000">
              <a:off x="9640614" y="6409824"/>
              <a:ext cx="334736" cy="288566"/>
            </a:xfrm>
            <a:prstGeom prst="triangle">
              <a:avLst/>
            </a:prstGeom>
            <a:grp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4484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2D180-A1B4-4AD6-8A43-1DC31F3337AF}" type="datetime1">
              <a:rPr lang="ru-RU" smtClean="0"/>
              <a:t>11.12.2022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41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A564-B285-49CA-A128-84A7EAC74AE5}" type="datetime1">
              <a:rPr lang="ru-RU" smtClean="0"/>
              <a:t>11.12.2022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31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DCC17-CB53-4FB6-A234-4F6D157955FF}" type="datetime1">
              <a:rPr lang="ru-RU" smtClean="0"/>
              <a:t>11.12.2022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70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3A92-AF8D-4850-891B-1CEA1FC870B9}" type="datetime1">
              <a:rPr lang="ru-RU" smtClean="0"/>
              <a:t>11.12.2022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98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97F4B-C5F2-4C13-B25A-0C9BFFDB8F47}" type="datetime1">
              <a:rPr lang="ru-RU" smtClean="0"/>
              <a:t>11.12.2022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51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5EC5-321A-4EAE-9F28-67EE1BD2DE5A}" type="datetime1">
              <a:rPr lang="ru-RU" smtClean="0"/>
              <a:t>11.12.2022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87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A5B2-9778-45C4-B323-5984F67E9DD4}" type="datetime1">
              <a:rPr lang="ru-RU" smtClean="0"/>
              <a:t>11.12.2022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41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FDA2A-FD80-4A11-BF13-B8C5968CA068}" type="datetime1">
              <a:rPr lang="ru-RU" smtClean="0"/>
              <a:t>11.12.2022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F10D4-A8CB-4FE3-84A6-4C8F6CB6E2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70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kv"/><Relationship Id="rId7" Type="http://schemas.openxmlformats.org/officeDocument/2006/relationships/image" Target="../media/image11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kv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189" y="628233"/>
            <a:ext cx="61419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Безопасное</a:t>
            </a:r>
            <a:r>
              <a:rPr lang="ru-RU" sz="44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ru-RU" sz="44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видеонаблюдение</a:t>
            </a:r>
          </a:p>
          <a:p>
            <a:r>
              <a:rPr lang="ru-RU" sz="44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на удалённом складе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524" y="5310758"/>
            <a:ext cx="9133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Всероссийский </a:t>
            </a:r>
            <a:r>
              <a:rPr lang="ru-RU" sz="32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хакатон</a:t>
            </a:r>
            <a:r>
              <a:rPr lang="ru-RU" sz="32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2022</a:t>
            </a:r>
            <a:endParaRPr lang="en-US" sz="3200" b="1" dirty="0" smtClean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ru-RU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Команда «Атомная ЭРА</a:t>
            </a:r>
            <a:r>
              <a:rPr lang="ru-RU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»</a:t>
            </a:r>
            <a:r>
              <a:rPr lang="en-US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endParaRPr lang="ru-RU" sz="32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26E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152888"/>
            <a:ext cx="2743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Цель</a:t>
            </a:r>
            <a:endParaRPr lang="ru-RU" sz="4400" dirty="0">
              <a:solidFill>
                <a:schemeClr val="bg2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2170" y="164652"/>
            <a:ext cx="7147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Разработать прототип системы видеоконтроля пропускного </a:t>
            </a:r>
            <a:r>
              <a:rPr lang="ru-R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режима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53" y="5081497"/>
            <a:ext cx="1333094" cy="133309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2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590932" y="3080561"/>
            <a:ext cx="753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Система политик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безопасности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61" y="4141936"/>
            <a:ext cx="1101850" cy="11018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38" y="5481261"/>
            <a:ext cx="1152666" cy="115266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78" y="2645939"/>
            <a:ext cx="1187367" cy="118736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97" y="1368605"/>
            <a:ext cx="1111014" cy="11110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90932" y="1494307"/>
            <a:ext cx="753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Распознание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входящих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выходящих физических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лиц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автомобилей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09482" y="5826761"/>
            <a:ext cx="602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Добавление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удаление допускаемых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лиц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0932" y="4422883"/>
            <a:ext cx="760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Интерфейс для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мониторинга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1525" y="1525084"/>
            <a:ext cx="2743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Задачи</a:t>
            </a:r>
            <a:endParaRPr lang="ru-RU" sz="4400" dirty="0">
              <a:solidFill>
                <a:schemeClr val="bg2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2743200" y="1162050"/>
            <a:ext cx="9448800" cy="0"/>
          </a:xfrm>
          <a:prstGeom prst="line">
            <a:avLst/>
          </a:prstGeom>
          <a:ln w="76200">
            <a:solidFill>
              <a:srgbClr val="026E81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24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5400000">
            <a:off x="5152741" y="-5185056"/>
            <a:ext cx="1857198" cy="12221319"/>
          </a:xfrm>
          <a:prstGeom prst="rect">
            <a:avLst/>
          </a:prstGeom>
          <a:solidFill>
            <a:srgbClr val="026E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21124" y="156162"/>
            <a:ext cx="8541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А</a:t>
            </a:r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рхитектура </a:t>
            </a:r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проекта</a:t>
            </a:r>
            <a:endParaRPr lang="ru-RU" sz="4400" dirty="0">
              <a:solidFill>
                <a:schemeClr val="bg2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290654"/>
            <a:ext cx="1269898" cy="126989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3</a:t>
            </a:fld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18" y="2013361"/>
            <a:ext cx="9006348" cy="45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5400000">
            <a:off x="5152741" y="-5185056"/>
            <a:ext cx="1857198" cy="12221319"/>
          </a:xfrm>
          <a:prstGeom prst="rect">
            <a:avLst/>
          </a:prstGeom>
          <a:solidFill>
            <a:srgbClr val="026E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21124" y="156162"/>
            <a:ext cx="6332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Политик</a:t>
            </a:r>
            <a:r>
              <a:rPr lang="ru-RU" sz="4400" dirty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а</a:t>
            </a:r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безопасности</a:t>
            </a:r>
            <a:endParaRPr lang="ru-RU" sz="4400" dirty="0">
              <a:solidFill>
                <a:schemeClr val="bg2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290654"/>
            <a:ext cx="1269898" cy="126989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4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44" y="2330245"/>
            <a:ext cx="3841790" cy="39546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340" y="2330245"/>
            <a:ext cx="4116861" cy="39553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32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5400000">
            <a:off x="5152741" y="-5185056"/>
            <a:ext cx="1857198" cy="12221319"/>
          </a:xfrm>
          <a:prstGeom prst="rect">
            <a:avLst/>
          </a:prstGeom>
          <a:solidFill>
            <a:srgbClr val="026E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21124" y="156162"/>
            <a:ext cx="80275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Интерфейс программы мониторинга</a:t>
            </a:r>
            <a:endParaRPr lang="ru-RU" sz="4400" dirty="0">
              <a:solidFill>
                <a:schemeClr val="bg2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290654"/>
            <a:ext cx="1269898" cy="126989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5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67691" y="1859473"/>
            <a:ext cx="3456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Удаление/добавление новых лиц в базу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7291" y="1900768"/>
            <a:ext cx="3456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Мониторинг устройств и допущенных лиц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48885" y="2179954"/>
            <a:ext cx="345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Запись и чтение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файла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2022-12-11 11-20-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66062" b="62862"/>
          <a:stretch/>
        </p:blipFill>
        <p:spPr>
          <a:xfrm>
            <a:off x="4308989" y="2880405"/>
            <a:ext cx="4139162" cy="2566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2022-12-11 11-32-3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59357" r="1" b="2682"/>
          <a:stretch/>
        </p:blipFill>
        <p:spPr>
          <a:xfrm>
            <a:off x="852379" y="2567359"/>
            <a:ext cx="3071922" cy="4137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4438" y="2880405"/>
            <a:ext cx="2774188" cy="25317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021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5400000">
            <a:off x="5152741" y="-5185056"/>
            <a:ext cx="1857198" cy="12221319"/>
          </a:xfrm>
          <a:prstGeom prst="rect">
            <a:avLst/>
          </a:prstGeom>
          <a:solidFill>
            <a:srgbClr val="026E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21124" y="156162"/>
            <a:ext cx="6332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Распознание физических лиц</a:t>
            </a:r>
            <a:endParaRPr lang="ru-RU" sz="4400" dirty="0">
              <a:solidFill>
                <a:schemeClr val="bg2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290654"/>
            <a:ext cx="1269898" cy="126989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6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686766" y="1876839"/>
            <a:ext cx="3456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Распознание зарегистрированного лица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441" y="5439189"/>
            <a:ext cx="345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Запись логов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Recogni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29" t="41864" r="30484" b="13691"/>
          <a:stretch/>
        </p:blipFill>
        <p:spPr>
          <a:xfrm>
            <a:off x="686766" y="2973196"/>
            <a:ext cx="8032954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5400000">
            <a:off x="5152741" y="-5185056"/>
            <a:ext cx="1857198" cy="12221319"/>
          </a:xfrm>
          <a:prstGeom prst="rect">
            <a:avLst/>
          </a:prstGeom>
          <a:solidFill>
            <a:srgbClr val="026E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21124" y="156162"/>
            <a:ext cx="6332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Распознание физических лиц</a:t>
            </a:r>
            <a:endParaRPr lang="ru-RU" sz="4400" dirty="0">
              <a:solidFill>
                <a:schemeClr val="bg2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290654"/>
            <a:ext cx="1269898" cy="126989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7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771219" y="2164571"/>
            <a:ext cx="3456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Обнаружение постороннего лица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Unkn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678" t="25663" r="15000" b="26308"/>
          <a:stretch/>
        </p:blipFill>
        <p:spPr>
          <a:xfrm>
            <a:off x="412341" y="3062543"/>
            <a:ext cx="8573728" cy="329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6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 rot="5400000">
            <a:off x="5182062" y="-5054241"/>
            <a:ext cx="1857198" cy="12221319"/>
          </a:xfrm>
          <a:prstGeom prst="rect">
            <a:avLst/>
          </a:prstGeom>
          <a:solidFill>
            <a:srgbClr val="026E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8</a:t>
            </a:fld>
            <a:endParaRPr lang="ru-RU"/>
          </a:p>
        </p:txBody>
      </p:sp>
      <p:pic>
        <p:nvPicPr>
          <p:cNvPr id="3" name="spoo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758" t="25089" r="14838" b="27455"/>
          <a:stretch/>
        </p:blipFill>
        <p:spPr>
          <a:xfrm>
            <a:off x="521110" y="2836053"/>
            <a:ext cx="8583561" cy="3254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929" y="2146571"/>
            <a:ext cx="345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Распознание подделки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124" y="156162"/>
            <a:ext cx="6332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2"/>
                </a:solidFill>
                <a:effectLst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Распознание физических лиц</a:t>
            </a:r>
            <a:endParaRPr lang="ru-RU" sz="4400" dirty="0">
              <a:solidFill>
                <a:schemeClr val="bg2"/>
              </a:solidFill>
              <a:effectLst>
                <a:reflection blurRad="6350" stA="55000" endA="300" endPos="45500" dir="5400000" sy="-100000" algn="bl" rotWithShape="0"/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290654"/>
            <a:ext cx="1269898" cy="126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F10D4-A8CB-4FE3-84A6-4C8F6CB6E2D0}" type="slidenum">
              <a:rPr lang="ru-RU" smtClean="0"/>
              <a:t>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441647">
            <a:off x="4047468" y="3925106"/>
            <a:ext cx="38324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181F2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Благодарим </a:t>
            </a:r>
            <a:r>
              <a:rPr lang="ru-RU" sz="4000" dirty="0" smtClean="0">
                <a:solidFill>
                  <a:srgbClr val="181F2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вас внимание</a:t>
            </a:r>
            <a:r>
              <a:rPr lang="ru-RU" sz="4000" dirty="0">
                <a:solidFill>
                  <a:srgbClr val="181F2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800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1028</TotalTime>
  <Words>94</Words>
  <Application>Microsoft Office PowerPoint</Application>
  <PresentationFormat>Широкоэкранный</PresentationFormat>
  <Paragraphs>34</Paragraphs>
  <Slides>9</Slides>
  <Notes>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Gabriola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В.А. Белов</dc:creator>
  <cp:lastModifiedBy>Д.К. Рыбаков</cp:lastModifiedBy>
  <cp:revision>70</cp:revision>
  <dcterms:created xsi:type="dcterms:W3CDTF">2022-12-09T17:52:20Z</dcterms:created>
  <dcterms:modified xsi:type="dcterms:W3CDTF">2022-12-11T08:44:12Z</dcterms:modified>
</cp:coreProperties>
</file>